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B18B0-2966-42EF-851B-659D5439C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6523D4-4AAD-4B5F-97D8-A57D5E03C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DF2E0-8021-4AA2-B73B-A81E3162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0CE11-186F-4EB3-8429-4EF83C52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79EFB-B13C-4F54-878E-7A190A15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6144B-C439-425A-B3FB-5109C22D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018FFD-9FBD-499C-9869-15B6DD628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348612-6140-4804-B2CF-5839044D0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0D7F39-EDFF-4334-B81C-291E3838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51850-2614-4036-AA34-FCD2E7DD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3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7A7249-A4CA-425A-AF66-7ED39FA56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123101-15FD-447F-A499-A72EFF63D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BAD3D2-25BC-4A44-98A5-CF219C2B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676C9-453F-4896-8FCD-A394BC5B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A121F-7DD3-40D9-9BD2-AC8A8E2A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0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4FC27-3359-4747-9726-E15757D5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44C2A-6713-40F2-BE9B-BEB01FEBB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DBF2C-00AD-4AA2-BBA0-7BB082E9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4918A-862E-45D5-BE88-006AFA38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2C89B-95D1-42E0-B70A-91F5A2B7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7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A48E7-EB7F-4A0C-890A-97E8C335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676061-A475-4D75-8076-6A9CBDEC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421715-193F-45F1-88F7-5A8B9310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0DC28C-B190-4A1F-B194-EAAD0C55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A570B1-4420-4728-85DF-FB09D953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82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33F26-083C-4632-8FA5-A1210EF4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95F0E-DC7A-437C-B6E7-76C205098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E34E8F-0FA5-4189-A692-EF2849E1D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2CB7A6-03B8-4008-901F-F14EA71D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EDC8C-CB82-4B9F-A3B2-5D25B25A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7FD26A-4699-40C3-816A-3842172A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9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3E4F6-3A10-4C7E-AD16-92CD8140A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1914C0-AF1A-4304-8D08-DFC446BD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0FB88F-C42A-4865-A4B1-68543FA2F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3D1C5F-56AB-491C-A6A3-E7D754B9E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BD1A2-D47B-4B31-89CA-D12F792F2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61955E-2691-4728-9187-3BAF18A1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0320999-CF49-4C75-8C05-E3FBF1A5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E3057C-AA4F-4BEC-972B-42B2EE8B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68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6497F-F4C6-4CB0-B53A-2679646F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4E7663-115A-40F3-8447-D3EA6FCF8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017F1F-4CA2-4126-AB71-CEBB6152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D50B84-47BC-4BC3-A02F-67003725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60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67D401-23B4-44EA-8380-381844601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BFA5DC-8338-417A-B90E-0A72F3C4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0F313B-4FEB-4038-A0FA-C66240AA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1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00D3-0EA6-4863-BFE4-B8C88780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DA46D-9376-45A7-A234-858C3D109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08441-079C-4B82-9DC0-D6A9C0E41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3143BD-1BFA-4622-96AF-18445BA4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BBB148-6FC6-4ABA-85B3-B8D1A9DF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E96E1-E2A3-4A1C-8E48-A555707F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4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E3475-F9B1-40AA-9913-8123A880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9B14834-3913-49E3-815C-74C52711A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D86076E-8750-435F-8457-20B66EC47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09950-C7E3-40A4-A74D-6E21A3E35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90F618-C041-461B-BD55-D56E3C5C7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800884-D320-4F33-9566-84C4F2BE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6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747853-FE0B-47B9-B6E5-AF6798D1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F5761C-D703-45E4-9AD7-CD20A3D38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6F6A8-3F71-458A-B75A-08EEE93C7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25280-88CF-40D9-A2FB-DF6FCE3BCAA3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2167-D245-46D3-8178-F4B6B78E4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90B2D-D974-41C3-A8E1-D56205706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E501B-3DA3-4024-8ED8-F6504A5857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3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622F945-718C-4E10-8AFD-96B7FD67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1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D2D78E-AC87-4F19-8A80-A11776151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9" r="8532"/>
          <a:stretch/>
        </p:blipFill>
        <p:spPr>
          <a:xfrm>
            <a:off x="1056640" y="1869948"/>
            <a:ext cx="10068560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95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郝 大磊</dc:creator>
  <cp:lastModifiedBy>郝 大磊</cp:lastModifiedBy>
  <cp:revision>4</cp:revision>
  <dcterms:created xsi:type="dcterms:W3CDTF">2021-03-03T22:00:28Z</dcterms:created>
  <dcterms:modified xsi:type="dcterms:W3CDTF">2021-03-04T01:38:11Z</dcterms:modified>
</cp:coreProperties>
</file>